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30267275" cy="42794238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25" d="100"/>
          <a:sy n="25" d="100"/>
        </p:scale>
        <p:origin x="-996" y="-252"/>
      </p:cViewPr>
      <p:guideLst>
        <p:guide orient="horz" pos="13479"/>
        <p:guide pos="953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9" y="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3B184C-D935-4DD6-9F88-838CC93942C0}" type="datetimeFigureOut">
              <a:rPr lang="en-IN" smtClean="0"/>
              <a:t>26-10-2023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685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1" y="4776789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9" y="9429750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B5134D-F0BA-4E59-B78C-8B8AA6DAB57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81716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046" y="7003597"/>
            <a:ext cx="25727184" cy="14898735"/>
          </a:xfrm>
        </p:spPr>
        <p:txBody>
          <a:bodyPr anchor="b"/>
          <a:lstStyle>
            <a:lvl1pPr algn="ctr">
              <a:defRPr sz="2274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3410" y="22476885"/>
            <a:ext cx="22700456" cy="10332032"/>
          </a:xfrm>
        </p:spPr>
        <p:txBody>
          <a:bodyPr/>
          <a:lstStyle>
            <a:lvl1pPr marL="0" indent="0" algn="ctr">
              <a:buNone/>
              <a:defRPr sz="9099"/>
            </a:lvl1pPr>
            <a:lvl2pPr marL="1733382" indent="0" algn="ctr">
              <a:buNone/>
              <a:defRPr sz="7583"/>
            </a:lvl2pPr>
            <a:lvl3pPr marL="3466765" indent="0" algn="ctr">
              <a:buNone/>
              <a:defRPr sz="6824"/>
            </a:lvl3pPr>
            <a:lvl4pPr marL="5200147" indent="0" algn="ctr">
              <a:buNone/>
              <a:defRPr sz="6066"/>
            </a:lvl4pPr>
            <a:lvl5pPr marL="6933529" indent="0" algn="ctr">
              <a:buNone/>
              <a:defRPr sz="6066"/>
            </a:lvl5pPr>
            <a:lvl6pPr marL="8666912" indent="0" algn="ctr">
              <a:buNone/>
              <a:defRPr sz="6066"/>
            </a:lvl6pPr>
            <a:lvl7pPr marL="10400294" indent="0" algn="ctr">
              <a:buNone/>
              <a:defRPr sz="6066"/>
            </a:lvl7pPr>
            <a:lvl8pPr marL="12133677" indent="0" algn="ctr">
              <a:buNone/>
              <a:defRPr sz="6066"/>
            </a:lvl8pPr>
            <a:lvl9pPr marL="13867059" indent="0" algn="ctr">
              <a:buNone/>
              <a:defRPr sz="606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5D54-81C8-47AE-8850-1413AA661E9E}" type="datetimeFigureOut">
              <a:rPr lang="en-IN" smtClean="0"/>
              <a:t>26-10-2023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2E18-2A64-406B-BBC7-22B95737CBC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83342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5D54-81C8-47AE-8850-1413AA661E9E}" type="datetimeFigureOut">
              <a:rPr lang="en-IN" smtClean="0"/>
              <a:t>26-10-2023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2E18-2A64-406B-BBC7-22B95737CBC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51611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0021" y="2278398"/>
            <a:ext cx="6526381" cy="362661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0877" y="2278398"/>
            <a:ext cx="19200802" cy="362661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5D54-81C8-47AE-8850-1413AA661E9E}" type="datetimeFigureOut">
              <a:rPr lang="en-IN" smtClean="0"/>
              <a:t>26-10-2023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2E18-2A64-406B-BBC7-22B95737CBC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10277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5D54-81C8-47AE-8850-1413AA661E9E}" type="datetimeFigureOut">
              <a:rPr lang="en-IN" smtClean="0"/>
              <a:t>26-10-2023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2E18-2A64-406B-BBC7-22B95737CBC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0403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114" y="10668856"/>
            <a:ext cx="26105525" cy="17801211"/>
          </a:xfrm>
        </p:spPr>
        <p:txBody>
          <a:bodyPr anchor="b"/>
          <a:lstStyle>
            <a:lvl1pPr>
              <a:defRPr sz="2274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114" y="28638472"/>
            <a:ext cx="26105525" cy="9361236"/>
          </a:xfrm>
        </p:spPr>
        <p:txBody>
          <a:bodyPr/>
          <a:lstStyle>
            <a:lvl1pPr marL="0" indent="0">
              <a:buNone/>
              <a:defRPr sz="9099">
                <a:solidFill>
                  <a:schemeClr val="tx1"/>
                </a:solidFill>
              </a:defRPr>
            </a:lvl1pPr>
            <a:lvl2pPr marL="1733382" indent="0">
              <a:buNone/>
              <a:defRPr sz="7583">
                <a:solidFill>
                  <a:schemeClr val="tx1">
                    <a:tint val="75000"/>
                  </a:schemeClr>
                </a:solidFill>
              </a:defRPr>
            </a:lvl2pPr>
            <a:lvl3pPr marL="3466765" indent="0">
              <a:buNone/>
              <a:defRPr sz="6824">
                <a:solidFill>
                  <a:schemeClr val="tx1">
                    <a:tint val="75000"/>
                  </a:schemeClr>
                </a:solidFill>
              </a:defRPr>
            </a:lvl3pPr>
            <a:lvl4pPr marL="5200147" indent="0">
              <a:buNone/>
              <a:defRPr sz="6066">
                <a:solidFill>
                  <a:schemeClr val="tx1">
                    <a:tint val="75000"/>
                  </a:schemeClr>
                </a:solidFill>
              </a:defRPr>
            </a:lvl4pPr>
            <a:lvl5pPr marL="6933529" indent="0">
              <a:buNone/>
              <a:defRPr sz="6066">
                <a:solidFill>
                  <a:schemeClr val="tx1">
                    <a:tint val="75000"/>
                  </a:schemeClr>
                </a:solidFill>
              </a:defRPr>
            </a:lvl5pPr>
            <a:lvl6pPr marL="8666912" indent="0">
              <a:buNone/>
              <a:defRPr sz="6066">
                <a:solidFill>
                  <a:schemeClr val="tx1">
                    <a:tint val="75000"/>
                  </a:schemeClr>
                </a:solidFill>
              </a:defRPr>
            </a:lvl6pPr>
            <a:lvl7pPr marL="10400294" indent="0">
              <a:buNone/>
              <a:defRPr sz="6066">
                <a:solidFill>
                  <a:schemeClr val="tx1">
                    <a:tint val="75000"/>
                  </a:schemeClr>
                </a:solidFill>
              </a:defRPr>
            </a:lvl7pPr>
            <a:lvl8pPr marL="12133677" indent="0">
              <a:buNone/>
              <a:defRPr sz="6066">
                <a:solidFill>
                  <a:schemeClr val="tx1">
                    <a:tint val="75000"/>
                  </a:schemeClr>
                </a:solidFill>
              </a:defRPr>
            </a:lvl8pPr>
            <a:lvl9pPr marL="13867059" indent="0">
              <a:buNone/>
              <a:defRPr sz="606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5D54-81C8-47AE-8850-1413AA661E9E}" type="datetimeFigureOut">
              <a:rPr lang="en-IN" smtClean="0"/>
              <a:t>26-10-2023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2E18-2A64-406B-BBC7-22B95737CBC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54804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0875" y="11391985"/>
            <a:ext cx="12863592" cy="271525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2808" y="11391985"/>
            <a:ext cx="12863592" cy="271525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5D54-81C8-47AE-8850-1413AA661E9E}" type="datetimeFigureOut">
              <a:rPr lang="en-IN" smtClean="0"/>
              <a:t>26-10-2023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2E18-2A64-406B-BBC7-22B95737CBC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41127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8" y="2278407"/>
            <a:ext cx="26105525" cy="827157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4821" y="10490535"/>
            <a:ext cx="12804474" cy="5141250"/>
          </a:xfrm>
        </p:spPr>
        <p:txBody>
          <a:bodyPr anchor="b"/>
          <a:lstStyle>
            <a:lvl1pPr marL="0" indent="0">
              <a:buNone/>
              <a:defRPr sz="9099" b="1"/>
            </a:lvl1pPr>
            <a:lvl2pPr marL="1733382" indent="0">
              <a:buNone/>
              <a:defRPr sz="7583" b="1"/>
            </a:lvl2pPr>
            <a:lvl3pPr marL="3466765" indent="0">
              <a:buNone/>
              <a:defRPr sz="6824" b="1"/>
            </a:lvl3pPr>
            <a:lvl4pPr marL="5200147" indent="0">
              <a:buNone/>
              <a:defRPr sz="6066" b="1"/>
            </a:lvl4pPr>
            <a:lvl5pPr marL="6933529" indent="0">
              <a:buNone/>
              <a:defRPr sz="6066" b="1"/>
            </a:lvl5pPr>
            <a:lvl6pPr marL="8666912" indent="0">
              <a:buNone/>
              <a:defRPr sz="6066" b="1"/>
            </a:lvl6pPr>
            <a:lvl7pPr marL="10400294" indent="0">
              <a:buNone/>
              <a:defRPr sz="6066" b="1"/>
            </a:lvl7pPr>
            <a:lvl8pPr marL="12133677" indent="0">
              <a:buNone/>
              <a:defRPr sz="6066" b="1"/>
            </a:lvl8pPr>
            <a:lvl9pPr marL="13867059" indent="0">
              <a:buNone/>
              <a:defRPr sz="606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4821" y="15631785"/>
            <a:ext cx="12804474" cy="2299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2811" y="10490535"/>
            <a:ext cx="12867534" cy="5141250"/>
          </a:xfrm>
        </p:spPr>
        <p:txBody>
          <a:bodyPr anchor="b"/>
          <a:lstStyle>
            <a:lvl1pPr marL="0" indent="0">
              <a:buNone/>
              <a:defRPr sz="9099" b="1"/>
            </a:lvl1pPr>
            <a:lvl2pPr marL="1733382" indent="0">
              <a:buNone/>
              <a:defRPr sz="7583" b="1"/>
            </a:lvl2pPr>
            <a:lvl3pPr marL="3466765" indent="0">
              <a:buNone/>
              <a:defRPr sz="6824" b="1"/>
            </a:lvl3pPr>
            <a:lvl4pPr marL="5200147" indent="0">
              <a:buNone/>
              <a:defRPr sz="6066" b="1"/>
            </a:lvl4pPr>
            <a:lvl5pPr marL="6933529" indent="0">
              <a:buNone/>
              <a:defRPr sz="6066" b="1"/>
            </a:lvl5pPr>
            <a:lvl6pPr marL="8666912" indent="0">
              <a:buNone/>
              <a:defRPr sz="6066" b="1"/>
            </a:lvl6pPr>
            <a:lvl7pPr marL="10400294" indent="0">
              <a:buNone/>
              <a:defRPr sz="6066" b="1"/>
            </a:lvl7pPr>
            <a:lvl8pPr marL="12133677" indent="0">
              <a:buNone/>
              <a:defRPr sz="6066" b="1"/>
            </a:lvl8pPr>
            <a:lvl9pPr marL="13867059" indent="0">
              <a:buNone/>
              <a:defRPr sz="606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2811" y="15631785"/>
            <a:ext cx="12867534" cy="2299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5D54-81C8-47AE-8850-1413AA661E9E}" type="datetimeFigureOut">
              <a:rPr lang="en-IN" smtClean="0"/>
              <a:t>26-10-2023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2E18-2A64-406B-BBC7-22B95737CBC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80553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5D54-81C8-47AE-8850-1413AA661E9E}" type="datetimeFigureOut">
              <a:rPr lang="en-IN" smtClean="0"/>
              <a:t>26-10-2023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2E18-2A64-406B-BBC7-22B95737CBC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41856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5D54-81C8-47AE-8850-1413AA661E9E}" type="datetimeFigureOut">
              <a:rPr lang="en-IN" smtClean="0"/>
              <a:t>26-10-2023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2E18-2A64-406B-BBC7-22B95737CBC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96320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7" y="2852949"/>
            <a:ext cx="9761984" cy="9985322"/>
          </a:xfrm>
        </p:spPr>
        <p:txBody>
          <a:bodyPr anchor="b"/>
          <a:lstStyle>
            <a:lvl1pPr>
              <a:defRPr sz="1213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7534" y="6161588"/>
            <a:ext cx="15322808" cy="30411646"/>
          </a:xfrm>
        </p:spPr>
        <p:txBody>
          <a:bodyPr/>
          <a:lstStyle>
            <a:lvl1pPr>
              <a:defRPr sz="12132"/>
            </a:lvl1pPr>
            <a:lvl2pPr>
              <a:defRPr sz="10616"/>
            </a:lvl2pPr>
            <a:lvl3pPr>
              <a:defRPr sz="9099"/>
            </a:lvl3pPr>
            <a:lvl4pPr>
              <a:defRPr sz="7583"/>
            </a:lvl4pPr>
            <a:lvl5pPr>
              <a:defRPr sz="7583"/>
            </a:lvl5pPr>
            <a:lvl6pPr>
              <a:defRPr sz="7583"/>
            </a:lvl6pPr>
            <a:lvl7pPr>
              <a:defRPr sz="7583"/>
            </a:lvl7pPr>
            <a:lvl8pPr>
              <a:defRPr sz="7583"/>
            </a:lvl8pPr>
            <a:lvl9pPr>
              <a:defRPr sz="75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4817" y="12838272"/>
            <a:ext cx="9761984" cy="23784485"/>
          </a:xfrm>
        </p:spPr>
        <p:txBody>
          <a:bodyPr/>
          <a:lstStyle>
            <a:lvl1pPr marL="0" indent="0">
              <a:buNone/>
              <a:defRPr sz="6066"/>
            </a:lvl1pPr>
            <a:lvl2pPr marL="1733382" indent="0">
              <a:buNone/>
              <a:defRPr sz="5308"/>
            </a:lvl2pPr>
            <a:lvl3pPr marL="3466765" indent="0">
              <a:buNone/>
              <a:defRPr sz="4550"/>
            </a:lvl3pPr>
            <a:lvl4pPr marL="5200147" indent="0">
              <a:buNone/>
              <a:defRPr sz="3791"/>
            </a:lvl4pPr>
            <a:lvl5pPr marL="6933529" indent="0">
              <a:buNone/>
              <a:defRPr sz="3791"/>
            </a:lvl5pPr>
            <a:lvl6pPr marL="8666912" indent="0">
              <a:buNone/>
              <a:defRPr sz="3791"/>
            </a:lvl6pPr>
            <a:lvl7pPr marL="10400294" indent="0">
              <a:buNone/>
              <a:defRPr sz="3791"/>
            </a:lvl7pPr>
            <a:lvl8pPr marL="12133677" indent="0">
              <a:buNone/>
              <a:defRPr sz="3791"/>
            </a:lvl8pPr>
            <a:lvl9pPr marL="13867059" indent="0">
              <a:buNone/>
              <a:defRPr sz="37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5D54-81C8-47AE-8850-1413AA661E9E}" type="datetimeFigureOut">
              <a:rPr lang="en-IN" smtClean="0"/>
              <a:t>26-10-2023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2E18-2A64-406B-BBC7-22B95737CBC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20058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7" y="2852949"/>
            <a:ext cx="9761984" cy="9985322"/>
          </a:xfrm>
        </p:spPr>
        <p:txBody>
          <a:bodyPr anchor="b"/>
          <a:lstStyle>
            <a:lvl1pPr>
              <a:defRPr sz="1213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67534" y="6161588"/>
            <a:ext cx="15322808" cy="30411646"/>
          </a:xfrm>
        </p:spPr>
        <p:txBody>
          <a:bodyPr anchor="t"/>
          <a:lstStyle>
            <a:lvl1pPr marL="0" indent="0">
              <a:buNone/>
              <a:defRPr sz="12132"/>
            </a:lvl1pPr>
            <a:lvl2pPr marL="1733382" indent="0">
              <a:buNone/>
              <a:defRPr sz="10616"/>
            </a:lvl2pPr>
            <a:lvl3pPr marL="3466765" indent="0">
              <a:buNone/>
              <a:defRPr sz="9099"/>
            </a:lvl3pPr>
            <a:lvl4pPr marL="5200147" indent="0">
              <a:buNone/>
              <a:defRPr sz="7583"/>
            </a:lvl4pPr>
            <a:lvl5pPr marL="6933529" indent="0">
              <a:buNone/>
              <a:defRPr sz="7583"/>
            </a:lvl5pPr>
            <a:lvl6pPr marL="8666912" indent="0">
              <a:buNone/>
              <a:defRPr sz="7583"/>
            </a:lvl6pPr>
            <a:lvl7pPr marL="10400294" indent="0">
              <a:buNone/>
              <a:defRPr sz="7583"/>
            </a:lvl7pPr>
            <a:lvl8pPr marL="12133677" indent="0">
              <a:buNone/>
              <a:defRPr sz="7583"/>
            </a:lvl8pPr>
            <a:lvl9pPr marL="13867059" indent="0">
              <a:buNone/>
              <a:defRPr sz="758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4817" y="12838272"/>
            <a:ext cx="9761984" cy="23784485"/>
          </a:xfrm>
        </p:spPr>
        <p:txBody>
          <a:bodyPr/>
          <a:lstStyle>
            <a:lvl1pPr marL="0" indent="0">
              <a:buNone/>
              <a:defRPr sz="6066"/>
            </a:lvl1pPr>
            <a:lvl2pPr marL="1733382" indent="0">
              <a:buNone/>
              <a:defRPr sz="5308"/>
            </a:lvl2pPr>
            <a:lvl3pPr marL="3466765" indent="0">
              <a:buNone/>
              <a:defRPr sz="4550"/>
            </a:lvl3pPr>
            <a:lvl4pPr marL="5200147" indent="0">
              <a:buNone/>
              <a:defRPr sz="3791"/>
            </a:lvl4pPr>
            <a:lvl5pPr marL="6933529" indent="0">
              <a:buNone/>
              <a:defRPr sz="3791"/>
            </a:lvl5pPr>
            <a:lvl6pPr marL="8666912" indent="0">
              <a:buNone/>
              <a:defRPr sz="3791"/>
            </a:lvl6pPr>
            <a:lvl7pPr marL="10400294" indent="0">
              <a:buNone/>
              <a:defRPr sz="3791"/>
            </a:lvl7pPr>
            <a:lvl8pPr marL="12133677" indent="0">
              <a:buNone/>
              <a:defRPr sz="3791"/>
            </a:lvl8pPr>
            <a:lvl9pPr marL="13867059" indent="0">
              <a:buNone/>
              <a:defRPr sz="37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5D54-81C8-47AE-8850-1413AA661E9E}" type="datetimeFigureOut">
              <a:rPr lang="en-IN" smtClean="0"/>
              <a:t>26-10-2023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22E18-2A64-406B-BBC7-22B95737CBC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5218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0876" y="2278407"/>
            <a:ext cx="26105525" cy="82715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0876" y="11391985"/>
            <a:ext cx="26105525" cy="271525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0877" y="39663929"/>
            <a:ext cx="6810137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5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75D54-81C8-47AE-8850-1413AA661E9E}" type="datetimeFigureOut">
              <a:rPr lang="en-IN" smtClean="0"/>
              <a:t>26-10-2023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6036" y="39663929"/>
            <a:ext cx="10215205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5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76263" y="39663929"/>
            <a:ext cx="6810137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5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22E18-2A64-406B-BBC7-22B95737CBC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53006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3466765" rtl="0" eaLnBrk="1" latinLnBrk="0" hangingPunct="1">
        <a:lnSpc>
          <a:spcPct val="90000"/>
        </a:lnSpc>
        <a:spcBef>
          <a:spcPct val="0"/>
        </a:spcBef>
        <a:buNone/>
        <a:defRPr sz="166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66691" indent="-866691" algn="l" defTabSz="3466765" rtl="0" eaLnBrk="1" latinLnBrk="0" hangingPunct="1">
        <a:lnSpc>
          <a:spcPct val="90000"/>
        </a:lnSpc>
        <a:spcBef>
          <a:spcPts val="3791"/>
        </a:spcBef>
        <a:buFont typeface="Arial" panose="020B0604020202020204" pitchFamily="34" charset="0"/>
        <a:buChar char="•"/>
        <a:defRPr sz="10616" kern="1200">
          <a:solidFill>
            <a:schemeClr val="tx1"/>
          </a:solidFill>
          <a:latin typeface="+mn-lt"/>
          <a:ea typeface="+mn-ea"/>
          <a:cs typeface="+mn-cs"/>
        </a:defRPr>
      </a:lvl1pPr>
      <a:lvl2pPr marL="2600074" indent="-866691" algn="l" defTabSz="3466765" rtl="0" eaLnBrk="1" latinLnBrk="0" hangingPunct="1">
        <a:lnSpc>
          <a:spcPct val="90000"/>
        </a:lnSpc>
        <a:spcBef>
          <a:spcPts val="1896"/>
        </a:spcBef>
        <a:buFont typeface="Arial" panose="020B0604020202020204" pitchFamily="34" charset="0"/>
        <a:buChar char="•"/>
        <a:defRPr sz="9099" kern="1200">
          <a:solidFill>
            <a:schemeClr val="tx1"/>
          </a:solidFill>
          <a:latin typeface="+mn-lt"/>
          <a:ea typeface="+mn-ea"/>
          <a:cs typeface="+mn-cs"/>
        </a:defRPr>
      </a:lvl2pPr>
      <a:lvl3pPr marL="4333456" indent="-866691" algn="l" defTabSz="3466765" rtl="0" eaLnBrk="1" latinLnBrk="0" hangingPunct="1">
        <a:lnSpc>
          <a:spcPct val="90000"/>
        </a:lnSpc>
        <a:spcBef>
          <a:spcPts val="1896"/>
        </a:spcBef>
        <a:buFont typeface="Arial" panose="020B0604020202020204" pitchFamily="34" charset="0"/>
        <a:buChar char="•"/>
        <a:defRPr sz="7583" kern="1200">
          <a:solidFill>
            <a:schemeClr val="tx1"/>
          </a:solidFill>
          <a:latin typeface="+mn-lt"/>
          <a:ea typeface="+mn-ea"/>
          <a:cs typeface="+mn-cs"/>
        </a:defRPr>
      </a:lvl3pPr>
      <a:lvl4pPr marL="6066838" indent="-866691" algn="l" defTabSz="3466765" rtl="0" eaLnBrk="1" latinLnBrk="0" hangingPunct="1">
        <a:lnSpc>
          <a:spcPct val="90000"/>
        </a:lnSpc>
        <a:spcBef>
          <a:spcPts val="1896"/>
        </a:spcBef>
        <a:buFont typeface="Arial" panose="020B0604020202020204" pitchFamily="34" charset="0"/>
        <a:buChar char="•"/>
        <a:defRPr sz="6824" kern="1200">
          <a:solidFill>
            <a:schemeClr val="tx1"/>
          </a:solidFill>
          <a:latin typeface="+mn-lt"/>
          <a:ea typeface="+mn-ea"/>
          <a:cs typeface="+mn-cs"/>
        </a:defRPr>
      </a:lvl4pPr>
      <a:lvl5pPr marL="7800221" indent="-866691" algn="l" defTabSz="3466765" rtl="0" eaLnBrk="1" latinLnBrk="0" hangingPunct="1">
        <a:lnSpc>
          <a:spcPct val="90000"/>
        </a:lnSpc>
        <a:spcBef>
          <a:spcPts val="1896"/>
        </a:spcBef>
        <a:buFont typeface="Arial" panose="020B0604020202020204" pitchFamily="34" charset="0"/>
        <a:buChar char="•"/>
        <a:defRPr sz="6824" kern="1200">
          <a:solidFill>
            <a:schemeClr val="tx1"/>
          </a:solidFill>
          <a:latin typeface="+mn-lt"/>
          <a:ea typeface="+mn-ea"/>
          <a:cs typeface="+mn-cs"/>
        </a:defRPr>
      </a:lvl5pPr>
      <a:lvl6pPr marL="9533603" indent="-866691" algn="l" defTabSz="3466765" rtl="0" eaLnBrk="1" latinLnBrk="0" hangingPunct="1">
        <a:lnSpc>
          <a:spcPct val="90000"/>
        </a:lnSpc>
        <a:spcBef>
          <a:spcPts val="1896"/>
        </a:spcBef>
        <a:buFont typeface="Arial" panose="020B0604020202020204" pitchFamily="34" charset="0"/>
        <a:buChar char="•"/>
        <a:defRPr sz="6824" kern="1200">
          <a:solidFill>
            <a:schemeClr val="tx1"/>
          </a:solidFill>
          <a:latin typeface="+mn-lt"/>
          <a:ea typeface="+mn-ea"/>
          <a:cs typeface="+mn-cs"/>
        </a:defRPr>
      </a:lvl6pPr>
      <a:lvl7pPr marL="11266985" indent="-866691" algn="l" defTabSz="3466765" rtl="0" eaLnBrk="1" latinLnBrk="0" hangingPunct="1">
        <a:lnSpc>
          <a:spcPct val="90000"/>
        </a:lnSpc>
        <a:spcBef>
          <a:spcPts val="1896"/>
        </a:spcBef>
        <a:buFont typeface="Arial" panose="020B0604020202020204" pitchFamily="34" charset="0"/>
        <a:buChar char="•"/>
        <a:defRPr sz="6824" kern="1200">
          <a:solidFill>
            <a:schemeClr val="tx1"/>
          </a:solidFill>
          <a:latin typeface="+mn-lt"/>
          <a:ea typeface="+mn-ea"/>
          <a:cs typeface="+mn-cs"/>
        </a:defRPr>
      </a:lvl7pPr>
      <a:lvl8pPr marL="13000368" indent="-866691" algn="l" defTabSz="3466765" rtl="0" eaLnBrk="1" latinLnBrk="0" hangingPunct="1">
        <a:lnSpc>
          <a:spcPct val="90000"/>
        </a:lnSpc>
        <a:spcBef>
          <a:spcPts val="1896"/>
        </a:spcBef>
        <a:buFont typeface="Arial" panose="020B0604020202020204" pitchFamily="34" charset="0"/>
        <a:buChar char="•"/>
        <a:defRPr sz="6824" kern="1200">
          <a:solidFill>
            <a:schemeClr val="tx1"/>
          </a:solidFill>
          <a:latin typeface="+mn-lt"/>
          <a:ea typeface="+mn-ea"/>
          <a:cs typeface="+mn-cs"/>
        </a:defRPr>
      </a:lvl8pPr>
      <a:lvl9pPr marL="14733750" indent="-866691" algn="l" defTabSz="3466765" rtl="0" eaLnBrk="1" latinLnBrk="0" hangingPunct="1">
        <a:lnSpc>
          <a:spcPct val="90000"/>
        </a:lnSpc>
        <a:spcBef>
          <a:spcPts val="1896"/>
        </a:spcBef>
        <a:buFont typeface="Arial" panose="020B0604020202020204" pitchFamily="34" charset="0"/>
        <a:buChar char="•"/>
        <a:defRPr sz="68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66765" rtl="0" eaLnBrk="1" latinLnBrk="0" hangingPunct="1">
        <a:defRPr sz="6824" kern="1200">
          <a:solidFill>
            <a:schemeClr val="tx1"/>
          </a:solidFill>
          <a:latin typeface="+mn-lt"/>
          <a:ea typeface="+mn-ea"/>
          <a:cs typeface="+mn-cs"/>
        </a:defRPr>
      </a:lvl1pPr>
      <a:lvl2pPr marL="1733382" algn="l" defTabSz="3466765" rtl="0" eaLnBrk="1" latinLnBrk="0" hangingPunct="1">
        <a:defRPr sz="6824" kern="1200">
          <a:solidFill>
            <a:schemeClr val="tx1"/>
          </a:solidFill>
          <a:latin typeface="+mn-lt"/>
          <a:ea typeface="+mn-ea"/>
          <a:cs typeface="+mn-cs"/>
        </a:defRPr>
      </a:lvl2pPr>
      <a:lvl3pPr marL="3466765" algn="l" defTabSz="3466765" rtl="0" eaLnBrk="1" latinLnBrk="0" hangingPunct="1">
        <a:defRPr sz="6824" kern="1200">
          <a:solidFill>
            <a:schemeClr val="tx1"/>
          </a:solidFill>
          <a:latin typeface="+mn-lt"/>
          <a:ea typeface="+mn-ea"/>
          <a:cs typeface="+mn-cs"/>
        </a:defRPr>
      </a:lvl3pPr>
      <a:lvl4pPr marL="5200147" algn="l" defTabSz="3466765" rtl="0" eaLnBrk="1" latinLnBrk="0" hangingPunct="1">
        <a:defRPr sz="6824" kern="1200">
          <a:solidFill>
            <a:schemeClr val="tx1"/>
          </a:solidFill>
          <a:latin typeface="+mn-lt"/>
          <a:ea typeface="+mn-ea"/>
          <a:cs typeface="+mn-cs"/>
        </a:defRPr>
      </a:lvl4pPr>
      <a:lvl5pPr marL="6933529" algn="l" defTabSz="3466765" rtl="0" eaLnBrk="1" latinLnBrk="0" hangingPunct="1">
        <a:defRPr sz="6824" kern="1200">
          <a:solidFill>
            <a:schemeClr val="tx1"/>
          </a:solidFill>
          <a:latin typeface="+mn-lt"/>
          <a:ea typeface="+mn-ea"/>
          <a:cs typeface="+mn-cs"/>
        </a:defRPr>
      </a:lvl5pPr>
      <a:lvl6pPr marL="8666912" algn="l" defTabSz="3466765" rtl="0" eaLnBrk="1" latinLnBrk="0" hangingPunct="1">
        <a:defRPr sz="6824" kern="1200">
          <a:solidFill>
            <a:schemeClr val="tx1"/>
          </a:solidFill>
          <a:latin typeface="+mn-lt"/>
          <a:ea typeface="+mn-ea"/>
          <a:cs typeface="+mn-cs"/>
        </a:defRPr>
      </a:lvl6pPr>
      <a:lvl7pPr marL="10400294" algn="l" defTabSz="3466765" rtl="0" eaLnBrk="1" latinLnBrk="0" hangingPunct="1">
        <a:defRPr sz="6824" kern="1200">
          <a:solidFill>
            <a:schemeClr val="tx1"/>
          </a:solidFill>
          <a:latin typeface="+mn-lt"/>
          <a:ea typeface="+mn-ea"/>
          <a:cs typeface="+mn-cs"/>
        </a:defRPr>
      </a:lvl7pPr>
      <a:lvl8pPr marL="12133677" algn="l" defTabSz="3466765" rtl="0" eaLnBrk="1" latinLnBrk="0" hangingPunct="1">
        <a:defRPr sz="6824" kern="1200">
          <a:solidFill>
            <a:schemeClr val="tx1"/>
          </a:solidFill>
          <a:latin typeface="+mn-lt"/>
          <a:ea typeface="+mn-ea"/>
          <a:cs typeface="+mn-cs"/>
        </a:defRPr>
      </a:lvl8pPr>
      <a:lvl9pPr marL="13867059" algn="l" defTabSz="3466765" rtl="0" eaLnBrk="1" latinLnBrk="0" hangingPunct="1">
        <a:defRPr sz="68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826BAE31-6583-4F1C-B6E9-CC164AF56805}"/>
              </a:ext>
            </a:extLst>
          </p:cNvPr>
          <p:cNvSpPr/>
          <p:nvPr/>
        </p:nvSpPr>
        <p:spPr>
          <a:xfrm>
            <a:off x="10450920" y="39322498"/>
            <a:ext cx="19816356" cy="347174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CD7CDFA-06DC-4108-9AFE-D5CEE3725607}"/>
              </a:ext>
            </a:extLst>
          </p:cNvPr>
          <p:cNvSpPr/>
          <p:nvPr/>
        </p:nvSpPr>
        <p:spPr>
          <a:xfrm>
            <a:off x="10450919" y="2"/>
            <a:ext cx="19816356" cy="393663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CB12C02-A53A-4806-A824-44F8884D58F8}"/>
              </a:ext>
            </a:extLst>
          </p:cNvPr>
          <p:cNvSpPr/>
          <p:nvPr/>
        </p:nvSpPr>
        <p:spPr>
          <a:xfrm>
            <a:off x="1" y="1"/>
            <a:ext cx="10450918" cy="42794238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xmlns="" id="{2FE5F0CE-9DDC-43C6-B39E-E885775B3C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2042070"/>
            <a:ext cx="9718811" cy="5146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4838" tIns="37413" rIns="74838" bIns="37413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fr-FR" sz="6000" b="1" dirty="0">
                <a:solidFill>
                  <a:srgbClr val="0070C0"/>
                </a:solidFill>
                <a:latin typeface="Arial Black" panose="020B0A04020102020204" pitchFamily="34" charset="0"/>
              </a:rPr>
              <a:t>Title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fr-FR" sz="6000" b="1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fr-FR" sz="6000" b="1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fr-FR" sz="4100" b="1" dirty="0">
                <a:solidFill>
                  <a:srgbClr val="0070C0"/>
                </a:solidFill>
                <a:latin typeface="Arial Black" panose="020B0A04020102020204" pitchFamily="34" charset="0"/>
              </a:rPr>
              <a:t>Contributed authors</a:t>
            </a:r>
            <a:br>
              <a:rPr lang="en-US" altLang="fr-FR" sz="4100" b="1" dirty="0">
                <a:solidFill>
                  <a:srgbClr val="0070C0"/>
                </a:solidFill>
                <a:latin typeface="Arial Black" panose="020B0A04020102020204" pitchFamily="34" charset="0"/>
              </a:rPr>
            </a:br>
            <a:r>
              <a:rPr lang="en-US" altLang="fr-FR" sz="2800" b="1" dirty="0">
                <a:solidFill>
                  <a:srgbClr val="0070C0"/>
                </a:solidFill>
                <a:latin typeface="Arial Black" panose="020B0A04020102020204" pitchFamily="34" charset="0"/>
              </a:rPr>
              <a:t>Affiliations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36190B9B-91AA-4CA3-831B-536D3C36C38B}"/>
              </a:ext>
            </a:extLst>
          </p:cNvPr>
          <p:cNvSpPr txBox="1"/>
          <p:nvPr/>
        </p:nvSpPr>
        <p:spPr>
          <a:xfrm>
            <a:off x="120802" y="456326"/>
            <a:ext cx="1020931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fr-FR" sz="4800" dirty="0">
                <a:solidFill>
                  <a:srgbClr val="C00000"/>
                </a:solidFill>
                <a:latin typeface="Arial Black" panose="020B0A04020102020204" pitchFamily="34" charset="0"/>
              </a:rPr>
              <a:t>ISG-ISRS National Symposium</a:t>
            </a:r>
          </a:p>
        </p:txBody>
      </p:sp>
      <p:sp>
        <p:nvSpPr>
          <p:cNvPr id="11" name="Arrow: Pentagon 10">
            <a:extLst>
              <a:ext uri="{FF2B5EF4-FFF2-40B4-BE49-F238E27FC236}">
                <a16:creationId xmlns:a16="http://schemas.microsoft.com/office/drawing/2014/main" xmlns="" id="{71515AF2-7650-43F1-A925-0CACF2868892}"/>
              </a:ext>
            </a:extLst>
          </p:cNvPr>
          <p:cNvSpPr/>
          <p:nvPr/>
        </p:nvSpPr>
        <p:spPr>
          <a:xfrm>
            <a:off x="1" y="8490605"/>
            <a:ext cx="4629013" cy="1258832"/>
          </a:xfrm>
          <a:prstGeom prst="homePlat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fr-FR" sz="4800" b="1" dirty="0">
                <a:solidFill>
                  <a:schemeClr val="tx1"/>
                </a:solidFill>
                <a:latin typeface="Arial Black" panose="020B0A04020102020204" pitchFamily="34" charset="0"/>
              </a:rPr>
              <a:t>Abstract</a:t>
            </a:r>
          </a:p>
        </p:txBody>
      </p:sp>
      <p:sp>
        <p:nvSpPr>
          <p:cNvPr id="12" name="Arrow: Pentagon 11">
            <a:extLst>
              <a:ext uri="{FF2B5EF4-FFF2-40B4-BE49-F238E27FC236}">
                <a16:creationId xmlns:a16="http://schemas.microsoft.com/office/drawing/2014/main" xmlns="" id="{8B0394CF-2556-49C0-A8C2-55AA18FE42BE}"/>
              </a:ext>
            </a:extLst>
          </p:cNvPr>
          <p:cNvSpPr/>
          <p:nvPr/>
        </p:nvSpPr>
        <p:spPr>
          <a:xfrm>
            <a:off x="0" y="29366105"/>
            <a:ext cx="4629012" cy="1258832"/>
          </a:xfrm>
          <a:prstGeom prst="homePlat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fr-FR" sz="4800" b="1" dirty="0">
                <a:solidFill>
                  <a:schemeClr val="tx1"/>
                </a:solidFill>
                <a:latin typeface="Arial Black" panose="020B0A04020102020204" pitchFamily="34" charset="0"/>
              </a:rPr>
              <a:t>Objectives</a:t>
            </a:r>
          </a:p>
        </p:txBody>
      </p:sp>
      <p:sp>
        <p:nvSpPr>
          <p:cNvPr id="15" name="Arrow: Pentagon 14">
            <a:extLst>
              <a:ext uri="{FF2B5EF4-FFF2-40B4-BE49-F238E27FC236}">
                <a16:creationId xmlns:a16="http://schemas.microsoft.com/office/drawing/2014/main" xmlns="" id="{210F990F-15CF-4C25-A11B-C35ED2246445}"/>
              </a:ext>
            </a:extLst>
          </p:cNvPr>
          <p:cNvSpPr/>
          <p:nvPr/>
        </p:nvSpPr>
        <p:spPr>
          <a:xfrm>
            <a:off x="10450920" y="12466264"/>
            <a:ext cx="4682717" cy="1260831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fr-FR" sz="4800" b="1" dirty="0">
                <a:solidFill>
                  <a:schemeClr val="tx1"/>
                </a:solidFill>
                <a:latin typeface="Arial Black" panose="020B0A04020102020204" pitchFamily="34" charset="0"/>
              </a:rPr>
              <a:t>Results</a:t>
            </a:r>
          </a:p>
        </p:txBody>
      </p:sp>
      <p:sp>
        <p:nvSpPr>
          <p:cNvPr id="16" name="Arrow: Pentagon 15">
            <a:extLst>
              <a:ext uri="{FF2B5EF4-FFF2-40B4-BE49-F238E27FC236}">
                <a16:creationId xmlns:a16="http://schemas.microsoft.com/office/drawing/2014/main" xmlns="" id="{F4AA401C-33D0-4C38-8136-57DCB2E32F33}"/>
              </a:ext>
            </a:extLst>
          </p:cNvPr>
          <p:cNvSpPr/>
          <p:nvPr/>
        </p:nvSpPr>
        <p:spPr>
          <a:xfrm>
            <a:off x="10450920" y="29391471"/>
            <a:ext cx="4682717" cy="1260831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fr-FR" sz="4800" b="1" dirty="0">
                <a:solidFill>
                  <a:schemeClr val="tx1"/>
                </a:solidFill>
                <a:latin typeface="Arial Black" panose="020B0A04020102020204" pitchFamily="34" charset="0"/>
              </a:rPr>
              <a:t>Conclusion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DA1D7F16-B687-4ECF-A70C-BB289E0059CC}"/>
              </a:ext>
            </a:extLst>
          </p:cNvPr>
          <p:cNvSpPr txBox="1"/>
          <p:nvPr/>
        </p:nvSpPr>
        <p:spPr>
          <a:xfrm>
            <a:off x="10855546" y="39715559"/>
            <a:ext cx="19162778" cy="20005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fr-FR" sz="44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ISG-ISRS National </a:t>
            </a:r>
            <a:r>
              <a:rPr lang="en-US" altLang="fr-FR" sz="44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Symposium </a:t>
            </a:r>
            <a:r>
              <a:rPr lang="en-US" altLang="fr-FR" sz="44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2023</a:t>
            </a:r>
          </a:p>
          <a:p>
            <a:pPr algn="ctr"/>
            <a:r>
              <a:rPr lang="en-US" altLang="fr-FR" sz="3600" dirty="0" err="1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GeoDiscover</a:t>
            </a:r>
            <a:r>
              <a:rPr lang="en-US" altLang="fr-FR" sz="36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: Unraveling India’s Spatial Frontiers </a:t>
            </a:r>
          </a:p>
          <a:p>
            <a:pPr algn="ctr"/>
            <a:r>
              <a:rPr lang="en-US" altLang="fr-FR" sz="36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28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US" sz="36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– 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30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US" sz="36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Nov 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2023, Symbiosis International (Deemed University), Pune</a:t>
            </a:r>
            <a:r>
              <a:rPr lang="en-US" sz="4400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.</a:t>
            </a:r>
            <a:endParaRPr lang="en-IN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B903D9A5-0B7E-4E14-99E3-88B2A45E66B2}"/>
              </a:ext>
            </a:extLst>
          </p:cNvPr>
          <p:cNvSpPr txBox="1"/>
          <p:nvPr/>
        </p:nvSpPr>
        <p:spPr>
          <a:xfrm>
            <a:off x="241601" y="10080947"/>
            <a:ext cx="3427220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Text Size: </a:t>
            </a:r>
            <a:r>
              <a:rPr lang="en-US" sz="3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35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Text Font: </a:t>
            </a:r>
            <a:r>
              <a:rPr lang="en-US" sz="3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endParaRPr lang="en-US" sz="3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5609239F-2F3E-4626-B504-49D0E317C46E}"/>
              </a:ext>
            </a:extLst>
          </p:cNvPr>
          <p:cNvSpPr txBox="1"/>
          <p:nvPr/>
        </p:nvSpPr>
        <p:spPr>
          <a:xfrm>
            <a:off x="241600" y="31092687"/>
            <a:ext cx="3427220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Text Size: 35</a:t>
            </a:r>
            <a:br>
              <a:rPr lang="en-US" sz="35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Text Font: Arial</a:t>
            </a:r>
            <a:endParaRPr lang="en-US" sz="3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AA95F077-ED30-423F-A4BC-2108BF4A7F7C}"/>
              </a:ext>
            </a:extLst>
          </p:cNvPr>
          <p:cNvSpPr txBox="1"/>
          <p:nvPr/>
        </p:nvSpPr>
        <p:spPr>
          <a:xfrm>
            <a:off x="10782715" y="4637966"/>
            <a:ext cx="3653564" cy="1708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Text Size: </a:t>
            </a:r>
            <a:r>
              <a:rPr lang="en-US" sz="3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35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Text Font: </a:t>
            </a:r>
            <a:r>
              <a:rPr lang="en-US" sz="3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endParaRPr lang="en-US" sz="3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 Figure (300 dpi)</a:t>
            </a:r>
            <a:endParaRPr lang="en-IN" sz="3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35E0161D-08C1-4823-8F5A-7E470206DC9C}"/>
              </a:ext>
            </a:extLst>
          </p:cNvPr>
          <p:cNvSpPr txBox="1"/>
          <p:nvPr/>
        </p:nvSpPr>
        <p:spPr>
          <a:xfrm>
            <a:off x="10855547" y="13982268"/>
            <a:ext cx="3653564" cy="1708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Text Size: </a:t>
            </a:r>
            <a:r>
              <a:rPr lang="en-US" sz="3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35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Text Font: </a:t>
            </a:r>
            <a:r>
              <a:rPr lang="en-US" sz="3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endParaRPr lang="en-US" sz="3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 Figure (300 dpi)</a:t>
            </a:r>
            <a:endParaRPr lang="en-IN" sz="3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5EC28493-E14F-4F59-A470-D96F330E6D31}"/>
              </a:ext>
            </a:extLst>
          </p:cNvPr>
          <p:cNvSpPr txBox="1"/>
          <p:nvPr/>
        </p:nvSpPr>
        <p:spPr>
          <a:xfrm>
            <a:off x="10855547" y="31111249"/>
            <a:ext cx="3427220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Text Size: </a:t>
            </a:r>
            <a:r>
              <a:rPr lang="en-US" sz="3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35</a:t>
            </a: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500" b="1" dirty="0">
                <a:latin typeface="Arial" panose="020B0604020202020204" pitchFamily="34" charset="0"/>
                <a:cs typeface="Arial" panose="020B0604020202020204" pitchFamily="34" charset="0"/>
              </a:rPr>
              <a:t>Text Font: </a:t>
            </a:r>
            <a:r>
              <a:rPr lang="en-US" sz="3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endParaRPr lang="en-US" sz="3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Arrow: Pentagon 23">
            <a:extLst>
              <a:ext uri="{FF2B5EF4-FFF2-40B4-BE49-F238E27FC236}">
                <a16:creationId xmlns:a16="http://schemas.microsoft.com/office/drawing/2014/main" xmlns="" id="{D0D471B5-E33D-424E-A1CA-D81AE6370265}"/>
              </a:ext>
            </a:extLst>
          </p:cNvPr>
          <p:cNvSpPr/>
          <p:nvPr/>
        </p:nvSpPr>
        <p:spPr>
          <a:xfrm>
            <a:off x="10450918" y="2565656"/>
            <a:ext cx="5055782" cy="1258831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fr-FR" sz="4800" b="1" dirty="0">
                <a:solidFill>
                  <a:schemeClr val="tx1"/>
                </a:solidFill>
                <a:latin typeface="Arial Black" panose="020B0A04020102020204" pitchFamily="34" charset="0"/>
              </a:rPr>
              <a:t>Methodology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24658" y="150490"/>
            <a:ext cx="12258361" cy="2516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20323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335</TotalTime>
  <Words>55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Saksham Joshi</dc:creator>
  <cp:lastModifiedBy>rajesh</cp:lastModifiedBy>
  <cp:revision>13</cp:revision>
  <cp:lastPrinted>2022-11-01T06:09:38Z</cp:lastPrinted>
  <dcterms:created xsi:type="dcterms:W3CDTF">2022-11-01T05:23:06Z</dcterms:created>
  <dcterms:modified xsi:type="dcterms:W3CDTF">2023-10-26T11:08:35Z</dcterms:modified>
</cp:coreProperties>
</file>